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72" r:id="rId88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88" Type="http://schemas.openxmlformats.org/officeDocument/2006/relationships/slide" Target="slides/slide17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8" name="Shape 3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9" name="Google Shape;3749;g331d9e12a3b_0_1524:notes"/>
          <p:cNvSpPr txBox="1"/>
          <p:nvPr>
            <p:ph idx="1" type="body"/>
          </p:nvPr>
        </p:nvSpPr>
        <p:spPr>
          <a:xfrm>
            <a:off x="685800" y="4344025"/>
            <a:ext cx="5486400" cy="41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0" name="Google Shape;3750;g331d9e12a3b_0_1524:notes"/>
          <p:cNvSpPr/>
          <p:nvPr>
            <p:ph idx="2" type="sldImg"/>
          </p:nvPr>
        </p:nvSpPr>
        <p:spPr>
          <a:xfrm>
            <a:off x="330200" y="687049"/>
            <a:ext cx="6197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9.jpg"/></Relationships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51" name="Shape 3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2" name="Google Shape;3752;p585"/>
          <p:cNvSpPr txBox="1"/>
          <p:nvPr>
            <p:ph idx="4294967295"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6F"/>
              </a:buClr>
              <a:buSzPts val="4400"/>
              <a:buFont typeface="Arial"/>
              <a:buNone/>
            </a:pPr>
            <a:r>
              <a:rPr b="1" i="0" lang="zh-CN" sz="4400" u="non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rPr>
              <a:t>Making Sense of Environmental Data</a:t>
            </a:r>
            <a:endParaRPr/>
          </a:p>
        </p:txBody>
      </p:sp>
      <p:sp>
        <p:nvSpPr>
          <p:cNvPr id="3753" name="Google Shape;3753;p585"/>
          <p:cNvSpPr txBox="1"/>
          <p:nvPr/>
        </p:nvSpPr>
        <p:spPr>
          <a:xfrm>
            <a:off x="304800" y="2971800"/>
            <a:ext cx="73914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2800"/>
              <a:buFont typeface="Arial"/>
              <a:buNone/>
            </a:pPr>
            <a:r>
              <a:rPr b="1" i="0" lang="zh-CN" sz="2800" u="non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rPr>
              <a:t>NARA Preservation Conference 2006</a:t>
            </a:r>
            <a:endParaRPr/>
          </a:p>
          <a:p>
            <a:pPr indent="0" lvl="0" marL="0" marR="0" rtl="0" algn="r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zh-CN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James M. Reilly</a:t>
            </a:r>
            <a:br>
              <a:rPr b="1" i="0" lang="zh-CN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zh-CN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br>
              <a:rPr b="1" i="0" lang="zh-CN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zh-CN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Rochester Institute of Technology</a:t>
            </a:r>
            <a:endParaRPr/>
          </a:p>
        </p:txBody>
      </p:sp>
      <p:pic>
        <p:nvPicPr>
          <p:cNvPr id="3754" name="Google Shape;3754;p585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1028700"/>
            <a:ext cx="3581400" cy="1790700"/>
          </a:xfrm>
          <a:prstGeom prst="rect">
            <a:avLst/>
          </a:prstGeom>
          <a:noFill/>
          <a:ln>
            <a:noFill/>
          </a:ln>
          <a:effectLst>
            <a:outerShdw blurRad="63500" dir="2700000" dist="53881">
              <a:schemeClr val="lt2">
                <a:alpha val="49800"/>
              </a:scheme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